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94E9-A883-46E1-BBE5-2960C200D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2FF1-583A-4C65-9FAA-967B94B5B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7F559-91E7-468F-A39E-71E6DA1C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97319-79BF-4F1D-A1F1-FA532691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116AB-5C44-4E24-B35A-D670CBCB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3069-6B63-43B1-9AE7-2C7A81A0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C2160-E2A8-4D12-8164-4B044B764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79FE-324E-4D95-84F3-45591F02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57469-C8EE-488D-8D15-47915656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DCFB-A4C0-49C6-B4A7-33FA3A93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558DD-A97E-4693-8C89-7737B909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E7566-8F8D-402A-9B73-416AEFA54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6FCD-4E81-46AF-BAA2-FC8FF628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4EE2-D678-4231-A736-426AA56E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7AEFC-766B-413F-BCE2-23C6E753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22AF-4AD4-41DF-9AB3-5A780B9F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EA32-D720-4B7A-A135-B7421A8BF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E9E2-89A9-4566-A3EE-4F00AA31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2E2F-B22F-4E12-84CC-EDC86240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DFCB-E29B-4C07-95FF-04AAD468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8D5E-547E-45FA-A919-8B02AB4D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3E4FD-37B6-4F0F-8C1B-7B7B0938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2D11-950A-4EB5-BF5A-10800ACA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0765C-5FFA-42FB-909B-45B0C1B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F9C-1B8D-453C-92C9-B516D917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95B3-D43F-4CC5-9837-0557ACDF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88F1-0E2D-4001-8F87-5CD9B0CC5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EA1EF-1EC0-43A9-AB9D-B43DB10D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8A5EC-E96C-4015-9535-94753016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07594-A2DF-403E-B417-FFC3C81A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A5A7-E0C0-4B80-BA3F-04211D5C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73D9-D0B0-4A0B-8FD6-EF548AD4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26192-2E19-4237-BEC8-5045C5092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86281-5989-4168-931E-29767E5A6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27559-6F6E-4008-A92E-9C0ADD90B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E8066-F40D-4F50-834A-EC081938D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A5510-E78C-47B1-ADA6-BB73BBD7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2DE7C-A6B3-43C9-A028-2F3ADF69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21ED9-0708-420F-AF30-9020D14C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6730-EFAD-43D1-B88D-24005A3B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3533-71D3-48E9-BC25-84BF687E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85771-EB94-428D-B68F-CB5FA40E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1057-038F-4B60-9331-02637FB2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3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2A82F-5273-425B-83CA-FD97B19D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9EB2D-1579-4E53-81C6-C4096048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0BB0-08D7-4B7E-89B9-CDFE2013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F710-F1A4-4091-835F-58D4346A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A948-30C6-4326-B210-96C6D5C8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7BC66-789B-468B-B306-D9A26A9CA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B1C76-436E-4E4B-B2DA-0293C78A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B58E-CEEC-4A3C-B552-C5D0057D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7322-A745-41DA-9EAE-D614D40C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DB83-6E4B-4D2F-BBD3-3D5779FC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99F89-8A4F-4D2D-90DD-698915357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02D6F-075F-4500-8335-861614B2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036F4-5C99-4741-866A-F61FC6C1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482B7-3761-49C2-92DE-FD330FBC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0D45D-991F-4406-9B52-FC7DB101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3D7E8-C2A9-4434-889A-2BDDA57A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0876C-6A17-4773-8105-1029578A3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E636C-A6B5-4582-8288-619859FEC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30E7-B33D-44CD-807C-F5F1978DCF6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0D753-CB31-44E9-9ABA-2249C8DFB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7CA1-F56D-4CF8-A13D-F54F0B3C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A086-76B0-4CD2-8FFF-08670BD2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6E7D1B-48AE-4BA3-A615-AD10A1514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96" b="14225"/>
          <a:stretch/>
        </p:blipFill>
        <p:spPr>
          <a:xfrm>
            <a:off x="6902573" y="1149626"/>
            <a:ext cx="5289427" cy="4558748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877CE7-9B43-498F-BE63-93425C011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7" t="10815" r="63281" b="70843"/>
          <a:stretch/>
        </p:blipFill>
        <p:spPr>
          <a:xfrm>
            <a:off x="403287" y="0"/>
            <a:ext cx="6096000" cy="2043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BEE29C-C2C4-4213-A7A9-9B9AF0E7324F}"/>
              </a:ext>
            </a:extLst>
          </p:cNvPr>
          <p:cNvSpPr txBox="1"/>
          <p:nvPr/>
        </p:nvSpPr>
        <p:spPr>
          <a:xfrm>
            <a:off x="0" y="2043230"/>
            <a:ext cx="6957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DATES!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MSRC is inviting you to take off your mask and join us for our Virtual 2021 Spring Conference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6351A-D010-4A34-8CF8-3F4FCA4F55A2}"/>
              </a:ext>
            </a:extLst>
          </p:cNvPr>
          <p:cNvSpPr txBox="1"/>
          <p:nvPr/>
        </p:nvSpPr>
        <p:spPr>
          <a:xfrm>
            <a:off x="0" y="3612890"/>
            <a:ext cx="69573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Tuesday, April 13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Acute Care + MSRC Presidential Address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Thursday, April 15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Student/Education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Tuesday, April 20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Neo/Peds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Thursday, April 22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Leadership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AARC/MRSC members $30 per day or $100 for entire conference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AARC/M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SRC student members FREE for entire conference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AARC/MSRC members $40 per day or $150 for entire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AARC/MSRC student members $35 for the entire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lectures per day.  More details to come.</a:t>
            </a:r>
          </a:p>
        </p:txBody>
      </p:sp>
    </p:spTree>
    <p:extLst>
      <p:ext uri="{BB962C8B-B14F-4D97-AF65-F5344CB8AC3E}">
        <p14:creationId xmlns:p14="http://schemas.microsoft.com/office/powerpoint/2010/main" val="387126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5C570E003854CBEEC25A66AB76005" ma:contentTypeVersion="0" ma:contentTypeDescription="Create a new document." ma:contentTypeScope="" ma:versionID="6429d8bc19bd42c6f7c16e8c1ba387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aa0b535cdc385f52df4158d540abf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0A5FAB-ED5D-408F-BC1B-E2E450035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EA6FD9-F646-4BAB-93DA-16A6FDE76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4DE5D8-3D74-45DD-A3BA-07FCA4893C04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Carissa</dc:creator>
  <cp:lastModifiedBy>Keeli Baker</cp:lastModifiedBy>
  <cp:revision>7</cp:revision>
  <dcterms:created xsi:type="dcterms:W3CDTF">2021-01-15T23:50:05Z</dcterms:created>
  <dcterms:modified xsi:type="dcterms:W3CDTF">2021-01-18T02:07:05Z</dcterms:modified>
</cp:coreProperties>
</file>